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920" y="5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188700" y="1859125"/>
            <a:ext cx="7408425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TikTok leadership ask data team </a:t>
            </a:r>
            <a:r>
              <a:rPr lang="en-US">
                <a:solidFill>
                  <a:schemeClr val="dk2"/>
                </a:solidFill>
              </a:rPr>
              <a:t>to develop </a:t>
            </a:r>
            <a:r>
              <a:rPr lang="en-US" dirty="0">
                <a:solidFill>
                  <a:schemeClr val="dk2"/>
                </a:solidFill>
              </a:rPr>
              <a:t>a predictive model that can determine whether a video contains a claim or offers an opinion to reduce the backlog of user reports and prioritize them more efficiently. The data team performed a preliminary data inspection.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TikTok Project Preliminary Data Summary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Executive Sum</a:t>
              </a: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mary Report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84F425E-FA93-6266-70C9-25461E933300}"/>
              </a:ext>
            </a:extLst>
          </p:cNvPr>
          <p:cNvSpPr txBox="1"/>
          <p:nvPr/>
        </p:nvSpPr>
        <p:spPr>
          <a:xfrm>
            <a:off x="3438940" y="7736265"/>
            <a:ext cx="409492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Check validity for some unusual data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Exploratory Data Analysis (EDA)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Conduct descriptive analysis to understand the data further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Create and run a regression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67882C-F777-B103-824C-3A5A91BDD27B}"/>
              </a:ext>
            </a:extLst>
          </p:cNvPr>
          <p:cNvSpPr txBox="1"/>
          <p:nvPr/>
        </p:nvSpPr>
        <p:spPr>
          <a:xfrm>
            <a:off x="185473" y="4052474"/>
            <a:ext cx="300355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are some null values in 7 columns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is quite balanced for claim (50.3%) and opinion (49.7%)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Higher video view, like, and comment count on banned and under review than active author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D8B9F3-0906-6D78-D3E1-833C58330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937" y="4210113"/>
            <a:ext cx="4397072" cy="19445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121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Lato</vt:lpstr>
      <vt:lpstr>Google Sans SemiBold</vt:lpstr>
      <vt:lpstr>Google Sans</vt:lpstr>
      <vt:lpstr>PT Sans Narrow</vt:lpstr>
      <vt:lpstr>Work Sans</vt:lpstr>
      <vt:lpstr>Roboto</vt:lpstr>
      <vt:lpstr>Calibri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4</cp:revision>
  <dcterms:modified xsi:type="dcterms:W3CDTF">2024-10-01T07:12:32Z</dcterms:modified>
</cp:coreProperties>
</file>